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304" r:id="rId4"/>
    <p:sldId id="261" r:id="rId5"/>
    <p:sldId id="262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23/03/2021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Lord, I Am Coming Home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慈愛天父時刻思念你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Chu-ai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siau-liam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I’m tired of sin and straying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I’m coming home;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1236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趕快悔改專心敬拜祂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hoe-kai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-pai 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I’ll trust Thy love, believe Thy Word,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I’m coming home.</a:t>
            </a:r>
          </a:p>
        </p:txBody>
      </p:sp>
    </p:spTree>
    <p:extLst>
      <p:ext uri="{BB962C8B-B14F-4D97-AF65-F5344CB8AC3E}">
        <p14:creationId xmlns:p14="http://schemas.microsoft.com/office/powerpoint/2010/main" val="4255358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不可再流蕩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Coming home, coming home,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more to roam,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6731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慈愛天父伸開雙手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Chu-ai Thi</a:t>
            </a:r>
            <a:r>
              <a:rPr lang="en-PH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盼望你回來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Ng-bang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wide Thine arms of love,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I’m coming home.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4129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離開天父受苦的人啊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ah,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wandered far away from God,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I’m coming home;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8382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不可再行罪惡的道路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paths of sin too long I’ve trod,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I’m coming home.</a:t>
            </a:r>
          </a:p>
        </p:txBody>
      </p:sp>
    </p:spTree>
    <p:extLst>
      <p:ext uri="{BB962C8B-B14F-4D97-AF65-F5344CB8AC3E}">
        <p14:creationId xmlns:p14="http://schemas.microsoft.com/office/powerpoint/2010/main" val="318203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不可再流蕩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Coming home, coming home,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more to roam,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慈愛天父伸開雙手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Chu-ai Thi</a:t>
            </a:r>
            <a:r>
              <a:rPr lang="en-PH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盼望你回來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bang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wide Thine arms of love,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I’m coming home.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你在外面漂流已經久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goa-bin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phiau-liu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I’ve wasted many precious years,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I’m coming home;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455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5715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歸來居住天父平安屋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now repent with bitter tears,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I’m coming home.</a:t>
            </a:r>
          </a:p>
        </p:txBody>
      </p:sp>
    </p:spTree>
    <p:extLst>
      <p:ext uri="{BB962C8B-B14F-4D97-AF65-F5344CB8AC3E}">
        <p14:creationId xmlns:p14="http://schemas.microsoft.com/office/powerpoint/2010/main" val="1852213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回來啊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ah!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ah!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不可再流蕩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Coming home, coming home,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 more to roam,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762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慈愛天父伸開雙手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Chu-ai Thi</a:t>
            </a:r>
            <a:r>
              <a:rPr lang="en-PH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盼望你回來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Ng-bang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Open wide Thine arms of love,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I’m coming home.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87808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2177</TotalTime>
  <Words>528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244</cp:revision>
  <dcterms:created xsi:type="dcterms:W3CDTF">2018-01-05T06:11:53Z</dcterms:created>
  <dcterms:modified xsi:type="dcterms:W3CDTF">2021-03-23T07:47:30Z</dcterms:modified>
</cp:coreProperties>
</file>